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scaleToFitPaper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3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F1AD1-3665-5940-8AA7-6168F6C16A85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14386-BECB-F34D-9004-DA2EF58B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05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021D0-9864-FA46-8271-5093C947B1FA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B25CC-02AB-5149-8ED6-048AF3A89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0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fe165532d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fe165532d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fe165532d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fe165532d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fe165532d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fe165532d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fe165532d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fe165532d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fe165532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fe165532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fe165532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fe165532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fe165532d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fe165532d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fe165532d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fe165532d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fe165532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fe165532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e165532d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e165532d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fe165532d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fe165532d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fe165532d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fe165532d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6B144-8C63-E241-8894-8031C16DF0BE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43A8-FCEE-AA4B-847A-81C7C0667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1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6B144-8C63-E241-8894-8031C16DF0BE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43A8-FCEE-AA4B-847A-81C7C0667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25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6B144-8C63-E241-8894-8031C16DF0BE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43A8-FCEE-AA4B-847A-81C7C0667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78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1666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6B144-8C63-E241-8894-8031C16DF0BE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43A8-FCEE-AA4B-847A-81C7C0667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8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6B144-8C63-E241-8894-8031C16DF0BE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43A8-FCEE-AA4B-847A-81C7C0667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93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6B144-8C63-E241-8894-8031C16DF0BE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43A8-FCEE-AA4B-847A-81C7C0667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7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6B144-8C63-E241-8894-8031C16DF0BE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43A8-FCEE-AA4B-847A-81C7C0667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72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6B144-8C63-E241-8894-8031C16DF0BE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43A8-FCEE-AA4B-847A-81C7C0667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01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6B144-8C63-E241-8894-8031C16DF0BE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43A8-FCEE-AA4B-847A-81C7C0667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21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6B144-8C63-E241-8894-8031C16DF0BE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43A8-FCEE-AA4B-847A-81C7C0667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71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6B144-8C63-E241-8894-8031C16DF0BE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43A8-FCEE-AA4B-847A-81C7C0667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54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6B144-8C63-E241-8894-8031C16DF0BE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343A8-FCEE-AA4B-847A-81C7C0667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8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>
            <a:spLocks noGrp="1"/>
          </p:cNvSpPr>
          <p:nvPr>
            <p:ph type="title"/>
          </p:nvPr>
        </p:nvSpPr>
        <p:spPr>
          <a:xfrm>
            <a:off x="311700" y="156567"/>
            <a:ext cx="8520600" cy="750000"/>
          </a:xfrm>
          <a:prstGeom prst="rect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Closer Analysis - Complete your worksheet. </a:t>
            </a:r>
            <a:r>
              <a:rPr lang="en-GB" sz="1400"/>
              <a:t>Think conceptually rather than practically.  </a:t>
            </a:r>
            <a:endParaRPr sz="1400"/>
          </a:p>
        </p:txBody>
      </p:sp>
      <p:pic>
        <p:nvPicPr>
          <p:cNvPr id="211" name="Google Shape;211;p34"/>
          <p:cNvPicPr preferRelativeResize="0"/>
          <p:nvPr/>
        </p:nvPicPr>
        <p:blipFill rotWithShape="1">
          <a:blip r:embed="rId3">
            <a:alphaModFix/>
          </a:blip>
          <a:srcRect l="2344" t="11813" r="1971" b="11874"/>
          <a:stretch/>
        </p:blipFill>
        <p:spPr>
          <a:xfrm>
            <a:off x="2094700" y="2749033"/>
            <a:ext cx="5143024" cy="3074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Google Shape;212;p34"/>
          <p:cNvCxnSpPr/>
          <p:nvPr/>
        </p:nvCxnSpPr>
        <p:spPr>
          <a:xfrm>
            <a:off x="1130250" y="2151333"/>
            <a:ext cx="1343100" cy="1026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3" name="Google Shape;213;p34"/>
          <p:cNvSpPr txBox="1"/>
          <p:nvPr/>
        </p:nvSpPr>
        <p:spPr>
          <a:xfrm>
            <a:off x="27775" y="1519867"/>
            <a:ext cx="1851000" cy="47528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The platform of this film is based around repeated motifs and lines. </a:t>
            </a:r>
            <a:endParaRPr>
              <a:solidFill>
                <a:srgbClr val="FFFFFF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Here we are shown a repeated motif of Shaun and Ed leaving the door open. Representation- adolescent/ Peter pan characters.</a:t>
            </a:r>
            <a:endParaRPr>
              <a:solidFill>
                <a:srgbClr val="FFFFFF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1st door reference: </a:t>
            </a:r>
            <a:endParaRPr>
              <a:solidFill>
                <a:srgbClr val="FFFFFF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24:30</a:t>
            </a:r>
            <a:endParaRPr>
              <a:solidFill>
                <a:srgbClr val="FFFFFF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14" name="Google Shape;214;p34"/>
          <p:cNvPicPr preferRelativeResize="0"/>
          <p:nvPr/>
        </p:nvPicPr>
        <p:blipFill rotWithShape="1">
          <a:blip r:embed="rId4">
            <a:alphaModFix/>
          </a:blip>
          <a:srcRect l="4301" t="12563" r="2994" b="13836"/>
          <a:stretch/>
        </p:blipFill>
        <p:spPr>
          <a:xfrm>
            <a:off x="719225" y="5781268"/>
            <a:ext cx="1724548" cy="10264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4"/>
          <p:cNvCxnSpPr/>
          <p:nvPr/>
        </p:nvCxnSpPr>
        <p:spPr>
          <a:xfrm flipH="1">
            <a:off x="5364500" y="2282367"/>
            <a:ext cx="2219700" cy="1102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6" name="Google Shape;216;p34"/>
          <p:cNvSpPr txBox="1"/>
          <p:nvPr/>
        </p:nvSpPr>
        <p:spPr>
          <a:xfrm>
            <a:off x="7237725" y="1275333"/>
            <a:ext cx="1851000" cy="47528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Medium shot- </a:t>
            </a:r>
            <a:endParaRPr>
              <a:solidFill>
                <a:srgbClr val="FFFFFF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Scene clearly demonstrates the characters lifestyle.</a:t>
            </a:r>
            <a:endParaRPr>
              <a:solidFill>
                <a:srgbClr val="FFFFFF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Characters are 30 something in a student infected adolescence surrounded by sweet wrappers, cans and soft drinks.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217" name="Google Shape;217;p34"/>
          <p:cNvCxnSpPr/>
          <p:nvPr/>
        </p:nvCxnSpPr>
        <p:spPr>
          <a:xfrm>
            <a:off x="4078775" y="2391567"/>
            <a:ext cx="147300" cy="1244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8" name="Google Shape;218;p34"/>
          <p:cNvSpPr txBox="1"/>
          <p:nvPr/>
        </p:nvSpPr>
        <p:spPr>
          <a:xfrm>
            <a:off x="2435000" y="1343200"/>
            <a:ext cx="3792000" cy="12888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During a time of crisis our central characters decide to sit down and watch tv. Representing Wright’s theory on a clueless/ Slacker generation. </a:t>
            </a: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66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3"/>
          <p:cNvPicPr preferRelativeResize="0"/>
          <p:nvPr/>
        </p:nvPicPr>
        <p:blipFill rotWithShape="1">
          <a:blip r:embed="rId3">
            <a:alphaModFix/>
          </a:blip>
          <a:srcRect l="1654" t="12260" r="2126" b="13434"/>
          <a:stretch/>
        </p:blipFill>
        <p:spPr>
          <a:xfrm>
            <a:off x="0" y="1"/>
            <a:ext cx="6046476" cy="35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3"/>
          <p:cNvPicPr preferRelativeResize="0"/>
          <p:nvPr/>
        </p:nvPicPr>
        <p:blipFill rotWithShape="1">
          <a:blip r:embed="rId4">
            <a:alphaModFix/>
          </a:blip>
          <a:srcRect l="2998" t="12147" r="2125" b="12358"/>
          <a:stretch/>
        </p:blipFill>
        <p:spPr>
          <a:xfrm>
            <a:off x="3515495" y="3500700"/>
            <a:ext cx="5628504" cy="3357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35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4"/>
          <p:cNvPicPr preferRelativeResize="0"/>
          <p:nvPr/>
        </p:nvPicPr>
        <p:blipFill rotWithShape="1">
          <a:blip r:embed="rId3">
            <a:alphaModFix/>
          </a:blip>
          <a:srcRect l="2796" t="12929" r="1746" b="13437"/>
          <a:stretch/>
        </p:blipFill>
        <p:spPr>
          <a:xfrm>
            <a:off x="384926" y="1124801"/>
            <a:ext cx="8214851" cy="4750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098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5"/>
          <p:cNvPicPr preferRelativeResize="0"/>
          <p:nvPr/>
        </p:nvPicPr>
        <p:blipFill rotWithShape="1">
          <a:blip r:embed="rId3">
            <a:alphaModFix/>
          </a:blip>
          <a:srcRect l="-2882" t="12260" r="2096" b="13434"/>
          <a:stretch/>
        </p:blipFill>
        <p:spPr>
          <a:xfrm>
            <a:off x="556950" y="1223800"/>
            <a:ext cx="8026476" cy="4563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5622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5"/>
          <p:cNvPicPr preferRelativeResize="0"/>
          <p:nvPr/>
        </p:nvPicPr>
        <p:blipFill rotWithShape="1">
          <a:blip r:embed="rId3">
            <a:alphaModFix/>
          </a:blip>
          <a:srcRect l="2609" t="12762" r="1467" b="11405"/>
          <a:stretch/>
        </p:blipFill>
        <p:spPr>
          <a:xfrm>
            <a:off x="1205801" y="1368367"/>
            <a:ext cx="6732399" cy="3989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1116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6"/>
          <p:cNvPicPr preferRelativeResize="0"/>
          <p:nvPr/>
        </p:nvPicPr>
        <p:blipFill rotWithShape="1">
          <a:blip r:embed="rId3">
            <a:alphaModFix/>
          </a:blip>
          <a:srcRect l="2795" t="11573" r="1474" b="12084"/>
          <a:stretch/>
        </p:blipFill>
        <p:spPr>
          <a:xfrm>
            <a:off x="1205800" y="1368367"/>
            <a:ext cx="6674320" cy="3989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0495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7"/>
          <p:cNvPicPr preferRelativeResize="0"/>
          <p:nvPr/>
        </p:nvPicPr>
        <p:blipFill rotWithShape="1">
          <a:blip r:embed="rId3">
            <a:alphaModFix/>
          </a:blip>
          <a:srcRect l="2610" t="12595" r="1750" b="13270"/>
          <a:stretch/>
        </p:blipFill>
        <p:spPr>
          <a:xfrm>
            <a:off x="1127988" y="1528868"/>
            <a:ext cx="6888024" cy="4002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138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8"/>
          <p:cNvPicPr preferRelativeResize="0"/>
          <p:nvPr/>
        </p:nvPicPr>
        <p:blipFill rotWithShape="1">
          <a:blip r:embed="rId3">
            <a:alphaModFix/>
          </a:blip>
          <a:srcRect l="2706" t="12261" r="2989" b="11912"/>
          <a:stretch/>
        </p:blipFill>
        <p:spPr>
          <a:xfrm>
            <a:off x="437513" y="964334"/>
            <a:ext cx="8116574" cy="4892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31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9"/>
          <p:cNvPicPr preferRelativeResize="0"/>
          <p:nvPr/>
        </p:nvPicPr>
        <p:blipFill rotWithShape="1">
          <a:blip r:embed="rId3">
            <a:alphaModFix/>
          </a:blip>
          <a:srcRect l="2797" t="12759" r="2036" b="13270"/>
          <a:stretch/>
        </p:blipFill>
        <p:spPr>
          <a:xfrm>
            <a:off x="581525" y="1233967"/>
            <a:ext cx="7911800" cy="4609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2170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0"/>
          <p:cNvPicPr preferRelativeResize="0"/>
          <p:nvPr/>
        </p:nvPicPr>
        <p:blipFill rotWithShape="1">
          <a:blip r:embed="rId3">
            <a:alphaModFix/>
          </a:blip>
          <a:srcRect l="2318" t="12765" r="1472" b="12757"/>
          <a:stretch/>
        </p:blipFill>
        <p:spPr>
          <a:xfrm>
            <a:off x="548750" y="1140568"/>
            <a:ext cx="7920000" cy="4595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2711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1"/>
          <p:cNvPicPr preferRelativeResize="0"/>
          <p:nvPr/>
        </p:nvPicPr>
        <p:blipFill rotWithShape="1">
          <a:blip r:embed="rId3">
            <a:alphaModFix/>
          </a:blip>
          <a:srcRect l="2607" t="12765" r="2226" b="12929"/>
          <a:stretch/>
        </p:blipFill>
        <p:spPr>
          <a:xfrm>
            <a:off x="720751" y="1227867"/>
            <a:ext cx="7846301" cy="4592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138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2"/>
          <p:cNvPicPr preferRelativeResize="0"/>
          <p:nvPr/>
        </p:nvPicPr>
        <p:blipFill rotWithShape="1">
          <a:blip r:embed="rId3">
            <a:alphaModFix/>
          </a:blip>
          <a:srcRect l="2226" t="3453" r="2226" b="3962"/>
          <a:stretch/>
        </p:blipFill>
        <p:spPr>
          <a:xfrm>
            <a:off x="923025" y="694101"/>
            <a:ext cx="7567824" cy="5497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2267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113</Words>
  <Application>Microsoft Macintosh PowerPoint</Application>
  <PresentationFormat>On-screen Show (4:3)</PresentationFormat>
  <Paragraphs>13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Closer Analysis - Complete your worksheet. Think conceptually rather than practically.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Closer Analysis - Complete your worksheet. Think conceptually rather than practically.  </dc:title>
  <dc:creator>Local Admin</dc:creator>
  <cp:lastModifiedBy>Local Admin</cp:lastModifiedBy>
  <cp:revision>2</cp:revision>
  <cp:lastPrinted>2018-10-30T11:38:19Z</cp:lastPrinted>
  <dcterms:created xsi:type="dcterms:W3CDTF">2018-10-30T11:37:41Z</dcterms:created>
  <dcterms:modified xsi:type="dcterms:W3CDTF">2018-10-30T16:10:04Z</dcterms:modified>
</cp:coreProperties>
</file>