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12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29/10/18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29/10/18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RBQ-IoHfim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level Component 1 </a:t>
            </a:r>
            <a:r>
              <a:rPr lang="mr-IN" dirty="0" smtClean="0"/>
              <a:t>–</a:t>
            </a:r>
            <a:r>
              <a:rPr lang="en-US" dirty="0" smtClean="0"/>
              <a:t> Mock Exam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Water Aid vs. Save The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Compare how audiences are positioned by the representations in this Save The Children advertisement </a:t>
            </a:r>
            <a:r>
              <a:rPr lang="en-US" b="1" dirty="0">
                <a:solidFill>
                  <a:srgbClr val="008000"/>
                </a:solidFill>
              </a:rPr>
              <a:t>and</a:t>
            </a:r>
            <a:r>
              <a:rPr lang="en-US" b="1" dirty="0"/>
              <a:t> the </a:t>
            </a:r>
            <a:r>
              <a:rPr lang="en-US" b="1" dirty="0" err="1"/>
              <a:t>WaterAid</a:t>
            </a:r>
            <a:r>
              <a:rPr lang="en-US" b="1" dirty="0"/>
              <a:t> advertisement you have studied.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your answer you must: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  consider how the representations construct versions of reality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  consider the similarities and differences in how audiences are positioned by the </a:t>
            </a:r>
            <a:r>
              <a:rPr lang="en-US" dirty="0" smtClean="0"/>
              <a:t>representations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Wingdings 2"/>
              </a:rPr>
              <a:t> </a:t>
            </a:r>
            <a:r>
              <a:rPr lang="en-US" dirty="0"/>
              <a:t>make </a:t>
            </a:r>
            <a:r>
              <a:rPr lang="en-US" dirty="0" err="1"/>
              <a:t>judgements</a:t>
            </a:r>
            <a:r>
              <a:rPr lang="en-US" dirty="0"/>
              <a:t> and draw conclusions about how far the representations relate </a:t>
            </a:r>
            <a:r>
              <a:rPr lang="en-US" dirty="0" smtClean="0"/>
              <a:t>to </a:t>
            </a:r>
            <a:r>
              <a:rPr lang="en-US" dirty="0"/>
              <a:t>relevant media contexts.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2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Question 1 is based on the unseen audio-visual resource and the </a:t>
            </a:r>
            <a:r>
              <a:rPr lang="en-US" dirty="0" err="1"/>
              <a:t>WaterAid</a:t>
            </a:r>
            <a:r>
              <a:rPr lang="en-US" dirty="0"/>
              <a:t> advertisement you have studied.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audio-visual resource consists of a television advertisement which is part of the Save The Children Most Shocking Second a Day campaign, made in 2014.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You will be allowed </a:t>
            </a:r>
            <a:r>
              <a:rPr lang="en-US" dirty="0">
                <a:solidFill>
                  <a:srgbClr val="008000"/>
                </a:solidFill>
              </a:rPr>
              <a:t>one minute </a:t>
            </a:r>
            <a:r>
              <a:rPr lang="en-US" dirty="0"/>
              <a:t>to read Question 1.</a:t>
            </a:r>
            <a:br>
              <a:rPr lang="en-US" dirty="0"/>
            </a:br>
            <a:r>
              <a:rPr lang="en-US" dirty="0"/>
              <a:t>The advertisement will be shown </a:t>
            </a:r>
            <a:r>
              <a:rPr lang="en-US" dirty="0">
                <a:solidFill>
                  <a:srgbClr val="008000"/>
                </a:solidFill>
              </a:rPr>
              <a:t>three times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rgbClr val="008000"/>
                </a:solidFill>
              </a:rPr>
              <a:t>First viewing</a:t>
            </a:r>
            <a:r>
              <a:rPr lang="en-US" dirty="0"/>
              <a:t>: watch the advertisement.</a:t>
            </a:r>
            <a:br>
              <a:rPr lang="en-US" dirty="0"/>
            </a:br>
            <a:r>
              <a:rPr lang="en-US" dirty="0">
                <a:solidFill>
                  <a:srgbClr val="008000"/>
                </a:solidFill>
              </a:rPr>
              <a:t>Second viewing</a:t>
            </a:r>
            <a:r>
              <a:rPr lang="en-US" dirty="0"/>
              <a:t>: watch the advertisement and </a:t>
            </a:r>
            <a:r>
              <a:rPr lang="en-US" dirty="0">
                <a:solidFill>
                  <a:srgbClr val="008000"/>
                </a:solidFill>
              </a:rPr>
              <a:t>make notes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You will then have five minutes to </a:t>
            </a:r>
            <a:r>
              <a:rPr lang="en-US" dirty="0">
                <a:solidFill>
                  <a:srgbClr val="008000"/>
                </a:solidFill>
              </a:rPr>
              <a:t>make further notes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8000"/>
                </a:solidFill>
              </a:rPr>
              <a:t>Third viewing</a:t>
            </a:r>
            <a:r>
              <a:rPr lang="en-US" dirty="0"/>
              <a:t>: watch the advertisement and make final notes.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Once </a:t>
            </a:r>
            <a:r>
              <a:rPr lang="en-US" dirty="0"/>
              <a:t>the third viewing has finished, you should answer Question 1.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3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  Excellent, consistent and accurate application of knowledge and understanding of the </a:t>
            </a:r>
            <a:r>
              <a:rPr lang="en-US" b="1" dirty="0">
                <a:solidFill>
                  <a:srgbClr val="008000"/>
                </a:solidFill>
              </a:rPr>
              <a:t>theoretical framework to </a:t>
            </a:r>
            <a:r>
              <a:rPr lang="en-US" b="1" dirty="0" err="1">
                <a:solidFill>
                  <a:srgbClr val="008000"/>
                </a:solidFill>
              </a:rPr>
              <a:t>analyse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dirty="0"/>
              <a:t>the unseen and set advertisements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  Analysis of how </a:t>
            </a:r>
            <a:r>
              <a:rPr lang="en-US" b="1" dirty="0">
                <a:solidFill>
                  <a:srgbClr val="008000"/>
                </a:solidFill>
              </a:rPr>
              <a:t>representations in the advertisements construct versions of reality </a:t>
            </a:r>
            <a:r>
              <a:rPr lang="en-US" dirty="0"/>
              <a:t>is perceptive, detailed and may be informed by relevant theories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  Detailed and appropriate </a:t>
            </a:r>
            <a:r>
              <a:rPr lang="en-US" b="1" dirty="0">
                <a:solidFill>
                  <a:srgbClr val="008000"/>
                </a:solidFill>
              </a:rPr>
              <a:t>comparisons of audience positioning</a:t>
            </a:r>
            <a:r>
              <a:rPr lang="en-US" dirty="0"/>
              <a:t> by the advertisements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  </a:t>
            </a:r>
            <a:r>
              <a:rPr lang="en-US" b="1" dirty="0" err="1">
                <a:solidFill>
                  <a:srgbClr val="008000"/>
                </a:solidFill>
              </a:rPr>
              <a:t>Judgements</a:t>
            </a:r>
            <a:r>
              <a:rPr lang="en-US" b="1" dirty="0">
                <a:solidFill>
                  <a:srgbClr val="008000"/>
                </a:solidFill>
              </a:rPr>
              <a:t> and conclusions </a:t>
            </a:r>
            <a:r>
              <a:rPr lang="en-US" dirty="0"/>
              <a:t>regarding how the advertisements relate to relevant media contexts are perceptive, insightful and fully supported with detailed reference to specific aspects of the advertisements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2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The Children Advert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https://www.youtube.com/watch?v=RBQ-</a:t>
            </a:r>
            <a:r>
              <a:rPr lang="en-US" dirty="0" smtClean="0">
                <a:hlinkClick r:id="rId2"/>
              </a:rPr>
              <a:t>IoHfimQ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031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7</TotalTime>
  <Words>124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Perception</vt:lpstr>
      <vt:lpstr>A level Component 1 – Mock Exam</vt:lpstr>
      <vt:lpstr>Question</vt:lpstr>
      <vt:lpstr>Representation</vt:lpstr>
      <vt:lpstr>Mark scheme</vt:lpstr>
      <vt:lpstr>Save The Children Advert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Component 1 – Mock Exam</dc:title>
  <dc:creator>Local Admin</dc:creator>
  <cp:lastModifiedBy>Local Admin</cp:lastModifiedBy>
  <cp:revision>4</cp:revision>
  <dcterms:created xsi:type="dcterms:W3CDTF">2018-10-29T10:31:52Z</dcterms:created>
  <dcterms:modified xsi:type="dcterms:W3CDTF">2018-10-29T10:39:48Z</dcterms:modified>
</cp:coreProperties>
</file>