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9" name="Shape 109"/>
        <p:cNvGrpSpPr/>
        <p:nvPr/>
      </p:nvGrpSpPr>
      <p:grpSpPr>
        <a:xfrm>
          <a:off x="0" y="0"/>
          <a:ext cx="0" cy="0"/>
          <a:chOff x="0" y="0"/>
          <a:chExt cx="0" cy="0"/>
        </a:xfrm>
      </p:grpSpPr>
      <p:sp>
        <p:nvSpPr>
          <p:cNvPr id="110" name="Google Shape;110;g25ebcb4aea_0_44:notes"/>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1" name="Google Shape;111;g25ebcb4aea_0_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5" name="Shape 115"/>
        <p:cNvGrpSpPr/>
        <p:nvPr/>
      </p:nvGrpSpPr>
      <p:grpSpPr>
        <a:xfrm>
          <a:off x="0" y="0"/>
          <a:ext cx="0" cy="0"/>
          <a:chOff x="0" y="0"/>
          <a:chExt cx="0" cy="0"/>
        </a:xfrm>
      </p:grpSpPr>
      <p:sp>
        <p:nvSpPr>
          <p:cNvPr id="116" name="Google Shape;116;g2687c8e596_0_0:notes"/>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7" name="Google Shape;117;g2687c8e596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1" name="Shape 121"/>
        <p:cNvGrpSpPr/>
        <p:nvPr/>
      </p:nvGrpSpPr>
      <p:grpSpPr>
        <a:xfrm>
          <a:off x="0" y="0"/>
          <a:ext cx="0" cy="0"/>
          <a:chOff x="0" y="0"/>
          <a:chExt cx="0" cy="0"/>
        </a:xfrm>
      </p:grpSpPr>
      <p:sp>
        <p:nvSpPr>
          <p:cNvPr id="122" name="Google Shape;122;g2687c8e596_0_6:notes"/>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3" name="Google Shape;123;g2687c8e596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7" name="Shape 127"/>
        <p:cNvGrpSpPr/>
        <p:nvPr/>
      </p:nvGrpSpPr>
      <p:grpSpPr>
        <a:xfrm>
          <a:off x="0" y="0"/>
          <a:ext cx="0" cy="0"/>
          <a:chOff x="0" y="0"/>
          <a:chExt cx="0" cy="0"/>
        </a:xfrm>
      </p:grpSpPr>
      <p:sp>
        <p:nvSpPr>
          <p:cNvPr id="128" name="Google Shape;128;g2611be3412_0_0:notes"/>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9" name="Google Shape;129;g2611be341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7" name="Shape 57"/>
        <p:cNvGrpSpPr/>
        <p:nvPr/>
      </p:nvGrpSpPr>
      <p:grpSpPr>
        <a:xfrm>
          <a:off x="0" y="0"/>
          <a:ext cx="0" cy="0"/>
          <a:chOff x="0" y="0"/>
          <a:chExt cx="0" cy="0"/>
        </a:xfrm>
      </p:grpSpPr>
      <p:sp>
        <p:nvSpPr>
          <p:cNvPr id="58" name="Google Shape;58;g251b0c6160_0_46:notes"/>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9" name="Google Shape;59;g251b0c6160_0_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3" name="Shape 63"/>
        <p:cNvGrpSpPr/>
        <p:nvPr/>
      </p:nvGrpSpPr>
      <p:grpSpPr>
        <a:xfrm>
          <a:off x="0" y="0"/>
          <a:ext cx="0" cy="0"/>
          <a:chOff x="0" y="0"/>
          <a:chExt cx="0" cy="0"/>
        </a:xfrm>
      </p:grpSpPr>
      <p:sp>
        <p:nvSpPr>
          <p:cNvPr id="64" name="Google Shape;64;g251b0c6160_0_52:notes"/>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5" name="Google Shape;65;g251b0c6160_0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9" name="Shape 69"/>
        <p:cNvGrpSpPr/>
        <p:nvPr/>
      </p:nvGrpSpPr>
      <p:grpSpPr>
        <a:xfrm>
          <a:off x="0" y="0"/>
          <a:ext cx="0" cy="0"/>
          <a:chOff x="0" y="0"/>
          <a:chExt cx="0" cy="0"/>
        </a:xfrm>
      </p:grpSpPr>
      <p:sp>
        <p:nvSpPr>
          <p:cNvPr id="70" name="Google Shape;70;g25ebcb4aea_0_1:notes"/>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1" name="Google Shape;71;g25ebcb4aea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6" name="Shape 76"/>
        <p:cNvGrpSpPr/>
        <p:nvPr/>
      </p:nvGrpSpPr>
      <p:grpSpPr>
        <a:xfrm>
          <a:off x="0" y="0"/>
          <a:ext cx="0" cy="0"/>
          <a:chOff x="0" y="0"/>
          <a:chExt cx="0" cy="0"/>
        </a:xfrm>
      </p:grpSpPr>
      <p:sp>
        <p:nvSpPr>
          <p:cNvPr id="77" name="Google Shape;77;g25ebcb4aea_0_7:notes"/>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8" name="Google Shape;78;g25ebcb4aea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3" name="Shape 83"/>
        <p:cNvGrpSpPr/>
        <p:nvPr/>
      </p:nvGrpSpPr>
      <p:grpSpPr>
        <a:xfrm>
          <a:off x="0" y="0"/>
          <a:ext cx="0" cy="0"/>
          <a:chOff x="0" y="0"/>
          <a:chExt cx="0" cy="0"/>
        </a:xfrm>
      </p:grpSpPr>
      <p:sp>
        <p:nvSpPr>
          <p:cNvPr id="84" name="Google Shape;84;g25ebcb4aea_0_18:notes"/>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5" name="Google Shape;85;g25ebcb4aea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0" name="Shape 90"/>
        <p:cNvGrpSpPr/>
        <p:nvPr/>
      </p:nvGrpSpPr>
      <p:grpSpPr>
        <a:xfrm>
          <a:off x="0" y="0"/>
          <a:ext cx="0" cy="0"/>
          <a:chOff x="0" y="0"/>
          <a:chExt cx="0" cy="0"/>
        </a:xfrm>
      </p:grpSpPr>
      <p:sp>
        <p:nvSpPr>
          <p:cNvPr id="91" name="Google Shape;91;g25ebcb4aea_0_25:notes"/>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2" name="Google Shape;92;g25ebcb4aea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7" name="Shape 97"/>
        <p:cNvGrpSpPr/>
        <p:nvPr/>
      </p:nvGrpSpPr>
      <p:grpSpPr>
        <a:xfrm>
          <a:off x="0" y="0"/>
          <a:ext cx="0" cy="0"/>
          <a:chOff x="0" y="0"/>
          <a:chExt cx="0" cy="0"/>
        </a:xfrm>
      </p:grpSpPr>
      <p:sp>
        <p:nvSpPr>
          <p:cNvPr id="98" name="Google Shape;98;g25ebcb4aea_0_31:notes"/>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9" name="Google Shape;99;g25ebcb4aea_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3" name="Shape 103"/>
        <p:cNvGrpSpPr/>
        <p:nvPr/>
      </p:nvGrpSpPr>
      <p:grpSpPr>
        <a:xfrm>
          <a:off x="0" y="0"/>
          <a:ext cx="0" cy="0"/>
          <a:chOff x="0" y="0"/>
          <a:chExt cx="0" cy="0"/>
        </a:xfrm>
      </p:grpSpPr>
      <p:sp>
        <p:nvSpPr>
          <p:cNvPr id="104" name="Google Shape;104;g25ebcb4aea_0_38:notes"/>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5" name="Google Shape;105;g25ebcb4aea_0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Clr>
                <a:schemeClr val="dk1"/>
              </a:buClr>
              <a:buSzPts val="1800"/>
              <a:buChar char="●"/>
              <a:defRPr>
                <a:solidFill>
                  <a:schemeClr val="dk1"/>
                </a:solidFill>
              </a:defRPr>
            </a:lvl1pPr>
            <a:lvl2pPr indent="-317500" lvl="1" marL="914400">
              <a:spcBef>
                <a:spcPts val="1600"/>
              </a:spcBef>
              <a:spcAft>
                <a:spcPts val="0"/>
              </a:spcAft>
              <a:buClr>
                <a:schemeClr val="dk1"/>
              </a:buClr>
              <a:buSzPts val="1400"/>
              <a:buChar char="○"/>
              <a:defRPr>
                <a:solidFill>
                  <a:schemeClr val="dk1"/>
                </a:solidFill>
              </a:defRPr>
            </a:lvl2pPr>
            <a:lvl3pPr indent="-317500" lvl="2" marL="1371600">
              <a:spcBef>
                <a:spcPts val="1600"/>
              </a:spcBef>
              <a:spcAft>
                <a:spcPts val="0"/>
              </a:spcAft>
              <a:buClr>
                <a:schemeClr val="dk1"/>
              </a:buClr>
              <a:buSzPts val="1400"/>
              <a:buChar char="■"/>
              <a:defRPr>
                <a:solidFill>
                  <a:schemeClr val="dk1"/>
                </a:solidFill>
              </a:defRPr>
            </a:lvl3pPr>
            <a:lvl4pPr indent="-317500" lvl="3" marL="1828800">
              <a:spcBef>
                <a:spcPts val="1600"/>
              </a:spcBef>
              <a:spcAft>
                <a:spcPts val="0"/>
              </a:spcAft>
              <a:buClr>
                <a:schemeClr val="dk1"/>
              </a:buClr>
              <a:buSzPts val="1400"/>
              <a:buChar char="●"/>
              <a:defRPr>
                <a:solidFill>
                  <a:schemeClr val="dk1"/>
                </a:solidFill>
              </a:defRPr>
            </a:lvl4pPr>
            <a:lvl5pPr indent="-317500" lvl="4" marL="2286000">
              <a:spcBef>
                <a:spcPts val="1600"/>
              </a:spcBef>
              <a:spcAft>
                <a:spcPts val="0"/>
              </a:spcAft>
              <a:buClr>
                <a:schemeClr val="dk1"/>
              </a:buClr>
              <a:buSzPts val="1400"/>
              <a:buChar char="○"/>
              <a:defRPr>
                <a:solidFill>
                  <a:schemeClr val="dk1"/>
                </a:solidFill>
              </a:defRPr>
            </a:lvl5pPr>
            <a:lvl6pPr indent="-317500" lvl="5" marL="2743200">
              <a:spcBef>
                <a:spcPts val="1600"/>
              </a:spcBef>
              <a:spcAft>
                <a:spcPts val="0"/>
              </a:spcAft>
              <a:buClr>
                <a:schemeClr val="dk1"/>
              </a:buClr>
              <a:buSzPts val="1400"/>
              <a:buChar char="■"/>
              <a:defRPr>
                <a:solidFill>
                  <a:schemeClr val="dk1"/>
                </a:solidFill>
              </a:defRPr>
            </a:lvl6pPr>
            <a:lvl7pPr indent="-317500" lvl="6" marL="3200400">
              <a:spcBef>
                <a:spcPts val="1600"/>
              </a:spcBef>
              <a:spcAft>
                <a:spcPts val="0"/>
              </a:spcAft>
              <a:buClr>
                <a:schemeClr val="dk1"/>
              </a:buClr>
              <a:buSzPts val="1400"/>
              <a:buChar char="●"/>
              <a:defRPr>
                <a:solidFill>
                  <a:schemeClr val="dk1"/>
                </a:solidFill>
              </a:defRPr>
            </a:lvl7pPr>
            <a:lvl8pPr indent="-317500" lvl="7" marL="3657600">
              <a:spcBef>
                <a:spcPts val="1600"/>
              </a:spcBef>
              <a:spcAft>
                <a:spcPts val="0"/>
              </a:spcAft>
              <a:buClr>
                <a:schemeClr val="dk1"/>
              </a:buClr>
              <a:buSzPts val="1400"/>
              <a:buChar char="○"/>
              <a:defRPr>
                <a:solidFill>
                  <a:schemeClr val="dk1"/>
                </a:solidFill>
              </a:defRPr>
            </a:lvl8pPr>
            <a:lvl9pPr indent="-317500" lvl="8" marL="4114800">
              <a:spcBef>
                <a:spcPts val="1600"/>
              </a:spcBef>
              <a:spcAft>
                <a:spcPts val="1600"/>
              </a:spcAft>
              <a:buClr>
                <a:schemeClr val="dk1"/>
              </a:buClr>
              <a:buSzPts val="1400"/>
              <a:buChar char="■"/>
              <a:defRPr>
                <a:solidFill>
                  <a:schemeClr val="dk1"/>
                </a:solidFill>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dark-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lt2"/>
              </a:buClr>
              <a:buSzPts val="1800"/>
              <a:buChar char="●"/>
              <a:defRPr sz="1800">
                <a:solidFill>
                  <a:schemeClr val="lt2"/>
                </a:solidFill>
              </a:defRPr>
            </a:lvl1pPr>
            <a:lvl2pPr indent="-317500" lvl="1" marL="914400">
              <a:lnSpc>
                <a:spcPct val="115000"/>
              </a:lnSpc>
              <a:spcBef>
                <a:spcPts val="1600"/>
              </a:spcBef>
              <a:spcAft>
                <a:spcPts val="0"/>
              </a:spcAft>
              <a:buClr>
                <a:schemeClr val="lt2"/>
              </a:buClr>
              <a:buSzPts val="1400"/>
              <a:buChar char="○"/>
              <a:defRPr>
                <a:solidFill>
                  <a:schemeClr val="lt2"/>
                </a:solidFill>
              </a:defRPr>
            </a:lvl2pPr>
            <a:lvl3pPr indent="-317500" lvl="2" marL="1371600">
              <a:lnSpc>
                <a:spcPct val="115000"/>
              </a:lnSpc>
              <a:spcBef>
                <a:spcPts val="1600"/>
              </a:spcBef>
              <a:spcAft>
                <a:spcPts val="0"/>
              </a:spcAft>
              <a:buClr>
                <a:schemeClr val="lt2"/>
              </a:buClr>
              <a:buSzPts val="1400"/>
              <a:buChar char="■"/>
              <a:defRPr>
                <a:solidFill>
                  <a:schemeClr val="lt2"/>
                </a:solidFill>
              </a:defRPr>
            </a:lvl3pPr>
            <a:lvl4pPr indent="-317500" lvl="3" marL="1828800">
              <a:lnSpc>
                <a:spcPct val="115000"/>
              </a:lnSpc>
              <a:spcBef>
                <a:spcPts val="1600"/>
              </a:spcBef>
              <a:spcAft>
                <a:spcPts val="0"/>
              </a:spcAft>
              <a:buClr>
                <a:schemeClr val="lt2"/>
              </a:buClr>
              <a:buSzPts val="1400"/>
              <a:buChar char="●"/>
              <a:defRPr>
                <a:solidFill>
                  <a:schemeClr val="lt2"/>
                </a:solidFill>
              </a:defRPr>
            </a:lvl4pPr>
            <a:lvl5pPr indent="-317500" lvl="4" marL="2286000">
              <a:lnSpc>
                <a:spcPct val="115000"/>
              </a:lnSpc>
              <a:spcBef>
                <a:spcPts val="1600"/>
              </a:spcBef>
              <a:spcAft>
                <a:spcPts val="0"/>
              </a:spcAft>
              <a:buClr>
                <a:schemeClr val="lt2"/>
              </a:buClr>
              <a:buSzPts val="1400"/>
              <a:buChar char="○"/>
              <a:defRPr>
                <a:solidFill>
                  <a:schemeClr val="lt2"/>
                </a:solidFill>
              </a:defRPr>
            </a:lvl5pPr>
            <a:lvl6pPr indent="-317500" lvl="5" marL="2743200">
              <a:lnSpc>
                <a:spcPct val="115000"/>
              </a:lnSpc>
              <a:spcBef>
                <a:spcPts val="1600"/>
              </a:spcBef>
              <a:spcAft>
                <a:spcPts val="0"/>
              </a:spcAft>
              <a:buClr>
                <a:schemeClr val="lt2"/>
              </a:buClr>
              <a:buSzPts val="1400"/>
              <a:buChar char="■"/>
              <a:defRPr>
                <a:solidFill>
                  <a:schemeClr val="lt2"/>
                </a:solidFill>
              </a:defRPr>
            </a:lvl6pPr>
            <a:lvl7pPr indent="-317500" lvl="6" marL="3200400">
              <a:lnSpc>
                <a:spcPct val="115000"/>
              </a:lnSpc>
              <a:spcBef>
                <a:spcPts val="1600"/>
              </a:spcBef>
              <a:spcAft>
                <a:spcPts val="0"/>
              </a:spcAft>
              <a:buClr>
                <a:schemeClr val="lt2"/>
              </a:buClr>
              <a:buSzPts val="1400"/>
              <a:buChar char="●"/>
              <a:defRPr>
                <a:solidFill>
                  <a:schemeClr val="lt2"/>
                </a:solidFill>
              </a:defRPr>
            </a:lvl7pPr>
            <a:lvl8pPr indent="-317500" lvl="7" marL="3657600">
              <a:lnSpc>
                <a:spcPct val="115000"/>
              </a:lnSpc>
              <a:spcBef>
                <a:spcPts val="1600"/>
              </a:spcBef>
              <a:spcAft>
                <a:spcPts val="0"/>
              </a:spcAft>
              <a:buClr>
                <a:schemeClr val="lt2"/>
              </a:buClr>
              <a:buSzPts val="1400"/>
              <a:buChar char="○"/>
              <a:defRPr>
                <a:solidFill>
                  <a:schemeClr val="lt2"/>
                </a:solidFill>
              </a:defRPr>
            </a:lvl8pPr>
            <a:lvl9pPr indent="-317500" lvl="8" marL="4114800">
              <a:lnSpc>
                <a:spcPct val="115000"/>
              </a:lnSpc>
              <a:spcBef>
                <a:spcPts val="1600"/>
              </a:spcBef>
              <a:spcAft>
                <a:spcPts val="1600"/>
              </a:spcAft>
              <a:buClr>
                <a:schemeClr val="lt2"/>
              </a:buClr>
              <a:buSzPts val="1400"/>
              <a:buChar char="■"/>
              <a:defRPr>
                <a:solidFill>
                  <a:schemeClr val="lt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indent="0" lvl="0" marL="0">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0.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hyperlink" Target="http://www.youtube.com/watch?v=MeJzHSxRq40" TargetMode="External"/><Relationship Id="rId4" Type="http://schemas.openxmlformats.org/officeDocument/2006/relationships/image" Target="../media/image4.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hyperlink" Target="http://www.youtube.com/watch?v=W4tVH7BPb-Q" TargetMode="External"/><Relationship Id="rId4" Type="http://schemas.openxmlformats.org/officeDocument/2006/relationships/image" Target="../media/image2.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hyperlink" Target="http://www.youtube.com/watch?v=3FOzD4Sfgag" TargetMode="External"/><Relationship Id="rId4" Type="http://schemas.openxmlformats.org/officeDocument/2006/relationships/image" Target="../media/image1.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hyperlink" Target="http://www.youtube.com/watch?v=LIfcaZ4pC-4" TargetMode="External"/><Relationship Id="rId4" Type="http://schemas.openxmlformats.org/officeDocument/2006/relationships/image" Target="../media/image6.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www.youtube.com/watch?v=cnZGdC-vTCo" TargetMode="Externa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hyperlink" Target="http://www.youtube.com/watch?v=QhW75reAPfE" TargetMode="External"/><Relationship Id="rId4" Type="http://schemas.openxmlformats.org/officeDocument/2006/relationships/image" Target="../media/image8.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www.youtube.com/watch?v=9qHAOY7C1go" TargetMode="External"/><Relationship Id="rId4" Type="http://schemas.openxmlformats.org/officeDocument/2006/relationships/image" Target="../media/image7.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www.youtube.com/watch?v=l93fDmh6XKo" TargetMode="External"/><Relationship Id="rId4" Type="http://schemas.openxmlformats.org/officeDocument/2006/relationships/image" Target="../media/image1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www.youtube.com/watch?v=v_G9yIDG4oo" TargetMode="External"/><Relationship Id="rId4" Type="http://schemas.openxmlformats.org/officeDocument/2006/relationships/image" Target="../media/image5.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www.youtube.com/watch?v=MpkQPJ5w1o8" TargetMode="External"/><Relationship Id="rId4" Type="http://schemas.openxmlformats.org/officeDocument/2006/relationships/image" Target="../media/image9.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www.youtube.com/watch?v=WUCqPxfpMCQ" TargetMode="External"/><Relationship Id="rId4" Type="http://schemas.openxmlformats.org/officeDocument/2006/relationships/image" Target="../media/image12.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hyperlink" Target="http://www.youtube.com/watch?v=d8A254PJjWc" TargetMode="External"/><Relationship Id="rId4" Type="http://schemas.openxmlformats.org/officeDocument/2006/relationships/image" Target="../media/image1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type="ctrTitle"/>
          </p:nvPr>
        </p:nvSpPr>
        <p:spPr>
          <a:xfrm>
            <a:off x="2140508" y="668375"/>
            <a:ext cx="8520600" cy="2052600"/>
          </a:xfrm>
          <a:prstGeom prst="rect">
            <a:avLst/>
          </a:prstGeom>
          <a:ln cap="flat" cmpd="sng" w="76200">
            <a:solidFill>
              <a:srgbClr val="FFFFFF"/>
            </a:solidFill>
            <a:prstDash val="dot"/>
            <a:round/>
            <a:headEnd len="sm" w="sm" type="none"/>
            <a:tailEnd len="sm" w="sm" type="none"/>
          </a:ln>
        </p:spPr>
        <p:txBody>
          <a:bodyPr anchorCtr="0" anchor="b" bIns="91425" lIns="91425" spcFirstLastPara="1" rIns="91425" wrap="square" tIns="91425">
            <a:noAutofit/>
          </a:bodyPr>
          <a:lstStyle/>
          <a:p>
            <a:pPr indent="0" lvl="0" marL="0">
              <a:spcBef>
                <a:spcPts val="0"/>
              </a:spcBef>
              <a:spcAft>
                <a:spcPts val="0"/>
              </a:spcAft>
              <a:buNone/>
            </a:pPr>
            <a:r>
              <a:rPr lang="en-GB" u="sng"/>
              <a:t>Useful Sequences </a:t>
            </a:r>
            <a:endParaRPr u="sng"/>
          </a:p>
        </p:txBody>
      </p:sp>
      <p:sp>
        <p:nvSpPr>
          <p:cNvPr id="55" name="Google Shape;55;p13"/>
          <p:cNvSpPr txBox="1"/>
          <p:nvPr>
            <p:ph idx="1" type="subTitle"/>
          </p:nvPr>
        </p:nvSpPr>
        <p:spPr>
          <a:xfrm>
            <a:off x="2140500" y="2910325"/>
            <a:ext cx="8520600" cy="1039800"/>
          </a:xfrm>
          <a:prstGeom prst="rect">
            <a:avLst/>
          </a:prstGeom>
          <a:ln cap="flat" cmpd="sng" w="76200">
            <a:solidFill>
              <a:srgbClr val="FFFFFF"/>
            </a:solidFill>
            <a:prstDash val="dot"/>
            <a:round/>
            <a:headEnd len="sm" w="sm" type="none"/>
            <a:tailEnd len="sm" w="sm" type="none"/>
          </a:ln>
        </p:spPr>
        <p:txBody>
          <a:bodyPr anchorCtr="0" anchor="t" bIns="91425" lIns="91425" spcFirstLastPara="1" rIns="91425" wrap="square" tIns="91425">
            <a:noAutofit/>
          </a:bodyPr>
          <a:lstStyle/>
          <a:p>
            <a:pPr indent="0" lvl="0" marL="0">
              <a:spcBef>
                <a:spcPts val="0"/>
              </a:spcBef>
              <a:spcAft>
                <a:spcPts val="0"/>
              </a:spcAft>
              <a:buNone/>
            </a:pPr>
            <a:r>
              <a:rPr lang="en-GB"/>
              <a:t>Shaun of the Dead </a:t>
            </a:r>
            <a:endParaRPr/>
          </a:p>
          <a:p>
            <a:pPr indent="0" lvl="0" marL="0">
              <a:spcBef>
                <a:spcPts val="0"/>
              </a:spcBef>
              <a:spcAft>
                <a:spcPts val="0"/>
              </a:spcAft>
              <a:buNone/>
            </a:pPr>
            <a:r>
              <a:rPr lang="en-GB"/>
              <a:t>(2004, Wright) </a:t>
            </a:r>
            <a:endParaRPr/>
          </a:p>
        </p:txBody>
      </p:sp>
      <p:pic>
        <p:nvPicPr>
          <p:cNvPr id="56" name="Google Shape;56;p13"/>
          <p:cNvPicPr preferRelativeResize="0"/>
          <p:nvPr/>
        </p:nvPicPr>
        <p:blipFill>
          <a:blip r:embed="rId3">
            <a:alphaModFix/>
          </a:blip>
          <a:stretch>
            <a:fillRect/>
          </a:stretch>
        </p:blipFill>
        <p:spPr>
          <a:xfrm>
            <a:off x="-9" y="-40975"/>
            <a:ext cx="3438169" cy="51435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2" name="Shape 112"/>
        <p:cNvGrpSpPr/>
        <p:nvPr/>
      </p:nvGrpSpPr>
      <p:grpSpPr>
        <a:xfrm>
          <a:off x="0" y="0"/>
          <a:ext cx="0" cy="0"/>
          <a:chOff x="0" y="0"/>
          <a:chExt cx="0" cy="0"/>
        </a:xfrm>
      </p:grpSpPr>
      <p:sp>
        <p:nvSpPr>
          <p:cNvPr id="113" name="Google Shape;113;p22"/>
          <p:cNvSpPr txBox="1"/>
          <p:nvPr>
            <p:ph type="title"/>
          </p:nvPr>
        </p:nvSpPr>
        <p:spPr>
          <a:xfrm>
            <a:off x="311700" y="445025"/>
            <a:ext cx="8520600" cy="572700"/>
          </a:xfrm>
          <a:prstGeom prst="rect">
            <a:avLst/>
          </a:prstGeom>
          <a:ln cap="flat" cmpd="sng" w="28575">
            <a:solidFill>
              <a:srgbClr val="FFFFFF"/>
            </a:solidFill>
            <a:prstDash val="solid"/>
            <a:round/>
            <a:headEnd len="sm" w="sm" type="none"/>
            <a:tailEnd len="sm" w="sm" type="none"/>
          </a:ln>
        </p:spPr>
        <p:txBody>
          <a:bodyPr anchorCtr="0" anchor="t" bIns="91425" lIns="91425" spcFirstLastPara="1" rIns="91425" wrap="square" tIns="91425">
            <a:noAutofit/>
          </a:bodyPr>
          <a:lstStyle/>
          <a:p>
            <a:pPr indent="0" lvl="0" marL="0" rtl="0">
              <a:spcBef>
                <a:spcPts val="0"/>
              </a:spcBef>
              <a:spcAft>
                <a:spcPts val="0"/>
              </a:spcAft>
              <a:buNone/>
            </a:pPr>
            <a:r>
              <a:rPr lang="en-GB"/>
              <a:t>The Plans</a:t>
            </a:r>
            <a:endParaRPr/>
          </a:p>
        </p:txBody>
      </p:sp>
      <p:pic>
        <p:nvPicPr>
          <p:cNvPr descr="Christopher Conner's The Remakes - Film &amp; Popular Culture inspired Design: http://www.etsy.com/listing/87858977/shaun-of-the-dead-movie-poster-12x16" id="114" name="Google Shape;114;p22" title="Shaun of the Dead - The Plan">
            <a:hlinkClick r:id="rId3"/>
          </p:cNvPr>
          <p:cNvPicPr preferRelativeResize="0"/>
          <p:nvPr/>
        </p:nvPicPr>
        <p:blipFill>
          <a:blip r:embed="rId4">
            <a:alphaModFix/>
          </a:blip>
          <a:stretch>
            <a:fillRect/>
          </a:stretch>
        </p:blipFill>
        <p:spPr>
          <a:xfrm>
            <a:off x="1882150" y="1115200"/>
            <a:ext cx="5066000" cy="37995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8" name="Shape 118"/>
        <p:cNvGrpSpPr/>
        <p:nvPr/>
      </p:nvGrpSpPr>
      <p:grpSpPr>
        <a:xfrm>
          <a:off x="0" y="0"/>
          <a:ext cx="0" cy="0"/>
          <a:chOff x="0" y="0"/>
          <a:chExt cx="0" cy="0"/>
        </a:xfrm>
      </p:grpSpPr>
      <p:sp>
        <p:nvSpPr>
          <p:cNvPr id="119" name="Google Shape;119;p23"/>
          <p:cNvSpPr txBox="1"/>
          <p:nvPr>
            <p:ph type="title"/>
          </p:nvPr>
        </p:nvSpPr>
        <p:spPr>
          <a:xfrm>
            <a:off x="311700" y="445025"/>
            <a:ext cx="8520600" cy="572700"/>
          </a:xfrm>
          <a:prstGeom prst="rect">
            <a:avLst/>
          </a:prstGeom>
          <a:ln cap="flat" cmpd="sng" w="28575">
            <a:solidFill>
              <a:srgbClr val="FFFFFF"/>
            </a:solidFill>
            <a:prstDash val="solid"/>
            <a:round/>
            <a:headEnd len="sm" w="sm" type="none"/>
            <a:tailEnd len="sm" w="sm" type="none"/>
          </a:ln>
        </p:spPr>
        <p:txBody>
          <a:bodyPr anchorCtr="0" anchor="t" bIns="91425" lIns="91425" spcFirstLastPara="1" rIns="91425" wrap="square" tIns="91425">
            <a:noAutofit/>
          </a:bodyPr>
          <a:lstStyle/>
          <a:p>
            <a:pPr indent="0" lvl="0" marL="0" rtl="0">
              <a:spcBef>
                <a:spcPts val="0"/>
              </a:spcBef>
              <a:spcAft>
                <a:spcPts val="0"/>
              </a:spcAft>
              <a:buNone/>
            </a:pPr>
            <a:r>
              <a:rPr lang="en-GB"/>
              <a:t>Don’t stop me now </a:t>
            </a:r>
            <a:endParaRPr/>
          </a:p>
        </p:txBody>
      </p:sp>
      <p:pic>
        <p:nvPicPr>
          <p:cNvPr descr="The iconic fight scene from Shaun of the Dead set to Queen's &quot;Don't Stop Me Now&quot;." id="120" name="Google Shape;120;p23" title="Shaun of the Dead: Don't Stop Me Now">
            <a:hlinkClick r:id="rId3"/>
          </p:cNvPr>
          <p:cNvPicPr preferRelativeResize="0"/>
          <p:nvPr/>
        </p:nvPicPr>
        <p:blipFill>
          <a:blip r:embed="rId4">
            <a:alphaModFix/>
          </a:blip>
          <a:stretch>
            <a:fillRect/>
          </a:stretch>
        </p:blipFill>
        <p:spPr>
          <a:xfrm>
            <a:off x="1661925" y="1128200"/>
            <a:ext cx="5092475" cy="381935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4" name="Shape 124"/>
        <p:cNvGrpSpPr/>
        <p:nvPr/>
      </p:nvGrpSpPr>
      <p:grpSpPr>
        <a:xfrm>
          <a:off x="0" y="0"/>
          <a:ext cx="0" cy="0"/>
          <a:chOff x="0" y="0"/>
          <a:chExt cx="0" cy="0"/>
        </a:xfrm>
      </p:grpSpPr>
      <p:sp>
        <p:nvSpPr>
          <p:cNvPr id="125" name="Google Shape;125;p24"/>
          <p:cNvSpPr txBox="1"/>
          <p:nvPr>
            <p:ph type="title"/>
          </p:nvPr>
        </p:nvSpPr>
        <p:spPr>
          <a:xfrm>
            <a:off x="311700" y="445025"/>
            <a:ext cx="8520600" cy="572700"/>
          </a:xfrm>
          <a:prstGeom prst="rect">
            <a:avLst/>
          </a:prstGeom>
          <a:ln cap="flat" cmpd="sng" w="28575">
            <a:solidFill>
              <a:srgbClr val="FFFFFF"/>
            </a:solidFill>
            <a:prstDash val="solid"/>
            <a:round/>
            <a:headEnd len="sm" w="sm" type="none"/>
            <a:tailEnd len="sm" w="sm" type="none"/>
          </a:ln>
        </p:spPr>
        <p:txBody>
          <a:bodyPr anchorCtr="0" anchor="t" bIns="91425" lIns="91425" spcFirstLastPara="1" rIns="91425" wrap="square" tIns="91425">
            <a:noAutofit/>
          </a:bodyPr>
          <a:lstStyle/>
          <a:p>
            <a:pPr indent="0" lvl="0" marL="0" rtl="0">
              <a:spcBef>
                <a:spcPts val="0"/>
              </a:spcBef>
              <a:spcAft>
                <a:spcPts val="0"/>
              </a:spcAft>
              <a:buNone/>
            </a:pPr>
            <a:r>
              <a:rPr lang="en-GB"/>
              <a:t>Visual Comedy </a:t>
            </a:r>
            <a:endParaRPr/>
          </a:p>
        </p:txBody>
      </p:sp>
      <p:pic>
        <p:nvPicPr>
          <p:cNvPr descr="If you love visual comedy, you gotta love Edgar Wright, one of the few filmmakers who is consistently finding humor through framing, camera movement, editing, goofy sound effects and music. This is an analysis and appreciation of one of our finest comedic voices.&#10;&#10;For educational purposes only. You can donate to support the channel at&#10;Patreon: http://www.patreon.com/everyframeapainting&#10;&#10;And follow me here:&#10;Twitter: https://twitter.com/tonyszhou&#10;Facebook: https://www.facebook.com/everyframeapainting&#10;&#10;For further reading/viewing, I highly recommend &#10;David Bordwell's essay on funny framings: http://davidbordwell.net/blog/2007/04/30/funny-framings/&#10;And David Chen's video essay on Wright's use of close-ups: https://vimeo.com/85311313&#10;And Ryan Gosling Won't Eat His Cereal: http://www.youtube.com/watch?v=ohJtvuCAsp4&#10;&#10;Music:&#10;Sex Bob-omb - We Are Sex Bob-omb&#10;Primal Scream - Loaded&#10;Tubthumper - Kick Out the Jams&#10;Rob Viktum- 4/17/75&#10;Pete Woodhead &amp; Daniel Mudford - You've Got Red on You / Shaun of the Dead Suite&#10;DJ Shadow - Why Hip Hop Sucks in '96&#10;&#10;Help us caption &amp; translate this video!&#10;&#10;http://amara.org/v/FQRa/" id="126" name="Google Shape;126;p24" title="Edgar Wright - How to Do Visual Comedy">
            <a:hlinkClick r:id="rId3"/>
          </p:cNvPr>
          <p:cNvPicPr preferRelativeResize="0"/>
          <p:nvPr/>
        </p:nvPicPr>
        <p:blipFill>
          <a:blip r:embed="rId4">
            <a:alphaModFix/>
          </a:blip>
          <a:stretch>
            <a:fillRect/>
          </a:stretch>
        </p:blipFill>
        <p:spPr>
          <a:xfrm>
            <a:off x="264200" y="1337850"/>
            <a:ext cx="4572000" cy="34290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0" name="Shape 130"/>
        <p:cNvGrpSpPr/>
        <p:nvPr/>
      </p:nvGrpSpPr>
      <p:grpSpPr>
        <a:xfrm>
          <a:off x="0" y="0"/>
          <a:ext cx="0" cy="0"/>
          <a:chOff x="0" y="0"/>
          <a:chExt cx="0" cy="0"/>
        </a:xfrm>
      </p:grpSpPr>
      <p:sp>
        <p:nvSpPr>
          <p:cNvPr id="131" name="Google Shape;131;p25"/>
          <p:cNvSpPr txBox="1"/>
          <p:nvPr>
            <p:ph type="title"/>
          </p:nvPr>
        </p:nvSpPr>
        <p:spPr>
          <a:xfrm>
            <a:off x="311700" y="445025"/>
            <a:ext cx="8520600" cy="572700"/>
          </a:xfrm>
          <a:prstGeom prst="rect">
            <a:avLst/>
          </a:prstGeom>
          <a:ln cap="flat" cmpd="sng" w="28575">
            <a:solidFill>
              <a:srgbClr val="FFFFFF"/>
            </a:solidFill>
            <a:prstDash val="solid"/>
            <a:round/>
            <a:headEnd len="sm" w="sm" type="none"/>
            <a:tailEnd len="sm" w="sm" type="none"/>
          </a:ln>
        </p:spPr>
        <p:txBody>
          <a:bodyPr anchorCtr="0" anchor="t" bIns="91425" lIns="91425" spcFirstLastPara="1" rIns="91425" wrap="square" tIns="91425">
            <a:noAutofit/>
          </a:bodyPr>
          <a:lstStyle/>
          <a:p>
            <a:pPr indent="0" lvl="0" marL="0" rtl="0">
              <a:spcBef>
                <a:spcPts val="0"/>
              </a:spcBef>
              <a:spcAft>
                <a:spcPts val="0"/>
              </a:spcAft>
              <a:buNone/>
            </a:pPr>
            <a:r>
              <a:rPr lang="en-GB"/>
              <a:t>Trailer </a:t>
            </a:r>
            <a:endParaRPr/>
          </a:p>
        </p:txBody>
      </p:sp>
      <p:pic>
        <p:nvPicPr>
          <p:cNvPr descr="Subscribe to TRAILERS: http://bit.ly/sxaw6h&#10;Subscribe to COMING SOON: http://bit.ly/H2vZUn&#10;Subscribe to CLASSIC TRAILERS: http://bit.ly/1u43jDe&#10;Like us on FACEBOOK: http://goo.gl/dHs73&#10;Follow us on TWITTER: http://bit.ly/1ghOWmt&#10;&#10;Shaun of the Dead Official Trailer #1 - Simon Pegg Movie (2004) HD&#10;&#10;&#10;Shaun of the Dead Trailer - Directed by Edgar Wright and starring Simon Pegg, Nick Frost, Dylan Moran, Keir Mills, Matt Jaynes. A man decides to turn his moribund life around by winning back his ex-girlfriend, reconciling his relationship with his mother, and dealing with an entire community that has returned from the dead to eat the living.&#10;&#10;Universal - 2004" id="132" name="Google Shape;132;p25" title="Shaun of the Dead Official Trailer #1 - Simon Pegg Movie (2004) HD">
            <a:hlinkClick r:id="rId3"/>
          </p:cNvPr>
          <p:cNvPicPr preferRelativeResize="0"/>
          <p:nvPr/>
        </p:nvPicPr>
        <p:blipFill>
          <a:blip r:embed="rId4">
            <a:alphaModFix/>
          </a:blip>
          <a:stretch>
            <a:fillRect/>
          </a:stretch>
        </p:blipFill>
        <p:spPr>
          <a:xfrm>
            <a:off x="2635250" y="1231550"/>
            <a:ext cx="4572000" cy="34290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0" name="Shape 60"/>
        <p:cNvGrpSpPr/>
        <p:nvPr/>
      </p:nvGrpSpPr>
      <p:grpSpPr>
        <a:xfrm>
          <a:off x="0" y="0"/>
          <a:ext cx="0" cy="0"/>
          <a:chOff x="0" y="0"/>
          <a:chExt cx="0" cy="0"/>
        </a:xfrm>
      </p:grpSpPr>
      <p:sp>
        <p:nvSpPr>
          <p:cNvPr id="61" name="Google Shape;61;p14"/>
          <p:cNvSpPr txBox="1"/>
          <p:nvPr>
            <p:ph type="title"/>
          </p:nvPr>
        </p:nvSpPr>
        <p:spPr>
          <a:xfrm>
            <a:off x="311700" y="292625"/>
            <a:ext cx="8520600" cy="572700"/>
          </a:xfrm>
          <a:prstGeom prst="rect">
            <a:avLst/>
          </a:prstGeom>
          <a:ln cap="flat" cmpd="sng" w="38100">
            <a:solidFill>
              <a:srgbClr val="FFFFFF"/>
            </a:solidFill>
            <a:prstDash val="solid"/>
            <a:round/>
            <a:headEnd len="sm" w="sm" type="none"/>
            <a:tailEnd len="sm" w="sm" type="none"/>
          </a:ln>
        </p:spPr>
        <p:txBody>
          <a:bodyPr anchorCtr="0" anchor="t" bIns="91425" lIns="91425" spcFirstLastPara="1" rIns="91425" wrap="square" tIns="91425">
            <a:noAutofit/>
          </a:bodyPr>
          <a:lstStyle/>
          <a:p>
            <a:pPr indent="0" lvl="0" marL="0">
              <a:spcBef>
                <a:spcPts val="0"/>
              </a:spcBef>
              <a:spcAft>
                <a:spcPts val="0"/>
              </a:spcAft>
              <a:buNone/>
            </a:pPr>
            <a:r>
              <a:rPr lang="en-GB"/>
              <a:t>Opening Sequence</a:t>
            </a:r>
            <a:endParaRPr/>
          </a:p>
        </p:txBody>
      </p:sp>
      <p:pic>
        <p:nvPicPr>
          <p:cNvPr descr="the shaun of the dead opening sequence!" id="62" name="Google Shape;62;p14" title="Shaun Of The Dead Opening Sequence">
            <a:hlinkClick r:id="rId3"/>
          </p:cNvPr>
          <p:cNvPicPr preferRelativeResize="0"/>
          <p:nvPr/>
        </p:nvPicPr>
        <p:blipFill>
          <a:blip r:embed="rId4">
            <a:alphaModFix/>
          </a:blip>
          <a:stretch>
            <a:fillRect/>
          </a:stretch>
        </p:blipFill>
        <p:spPr>
          <a:xfrm>
            <a:off x="1986363" y="1129175"/>
            <a:ext cx="5171275" cy="38784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6" name="Shape 66"/>
        <p:cNvGrpSpPr/>
        <p:nvPr/>
      </p:nvGrpSpPr>
      <p:grpSpPr>
        <a:xfrm>
          <a:off x="0" y="0"/>
          <a:ext cx="0" cy="0"/>
          <a:chOff x="0" y="0"/>
          <a:chExt cx="0" cy="0"/>
        </a:xfrm>
      </p:grpSpPr>
      <p:sp>
        <p:nvSpPr>
          <p:cNvPr id="67" name="Google Shape;67;p15"/>
          <p:cNvSpPr txBox="1"/>
          <p:nvPr>
            <p:ph type="title"/>
          </p:nvPr>
        </p:nvSpPr>
        <p:spPr>
          <a:xfrm>
            <a:off x="311700" y="292625"/>
            <a:ext cx="8520600" cy="572700"/>
          </a:xfrm>
          <a:prstGeom prst="rect">
            <a:avLst/>
          </a:prstGeom>
          <a:ln cap="flat" cmpd="sng" w="38100">
            <a:solidFill>
              <a:srgbClr val="FFFFFF"/>
            </a:solidFill>
            <a:prstDash val="solid"/>
            <a:round/>
            <a:headEnd len="sm" w="sm" type="none"/>
            <a:tailEnd len="sm" w="sm" type="none"/>
          </a:ln>
        </p:spPr>
        <p:txBody>
          <a:bodyPr anchorCtr="0" anchor="t" bIns="91425" lIns="91425" spcFirstLastPara="1" rIns="91425" wrap="square" tIns="91425">
            <a:noAutofit/>
          </a:bodyPr>
          <a:lstStyle/>
          <a:p>
            <a:pPr indent="0" lvl="0" marL="0" rtl="0">
              <a:spcBef>
                <a:spcPts val="0"/>
              </a:spcBef>
              <a:spcAft>
                <a:spcPts val="0"/>
              </a:spcAft>
              <a:buNone/>
            </a:pPr>
            <a:r>
              <a:rPr lang="en-GB"/>
              <a:t>There’s a girl in the garden</a:t>
            </a:r>
            <a:endParaRPr/>
          </a:p>
        </p:txBody>
      </p:sp>
      <p:pic>
        <p:nvPicPr>
          <p:cNvPr descr="Get one month's free trial at http://www.pictureboxfilms.com now. Watch now, and check out exclusive bonus content! http://bit.ly/ShaunOfTheDeadPB&#10;&#10;It's time to go Beyond The Screen with our FREE iPad app, and enjoy Shaun of the Dead, Hot Fuzz and The World's End like never before.&#10;&#10;Download from iTunes now: http://bit.ly/BeyondTheScreen&#10;&#10;Find out more at: http://beyondthescreenapp.com&#10;&#10;Only Nick Frost and Simon Pegg could get away with it. Helped along by a star-studded cast of British favourites - Dylan Moran, Matt Lucas and Martin Freeman among them - this apocalyptic comedy is a total howler.&#10;&#10;Synopsis:  Shaun attempts to get his life in order amidst rocky relationships with his girlfriend, his housemate, his family and an uprising of killer zombies.&#10;&#10;Director:  Edgar Wright&#10;&#10;Starring:  Simon Pegg, Bill Nighy, Lucy Davis, Nick Frost, Penelope Wilton, Kate Ashfield&#10;&#10;Released:  2004&#10;&#10;Duration:  99 minutes" id="68" name="Google Shape;68;p15" title="Shaun Of The Dead - She's so drunk. Simon Pegg, Nick Frost, Edgar Wright">
            <a:hlinkClick r:id="rId3"/>
          </p:cNvPr>
          <p:cNvPicPr preferRelativeResize="0"/>
          <p:nvPr/>
        </p:nvPicPr>
        <p:blipFill>
          <a:blip r:embed="rId4">
            <a:alphaModFix/>
          </a:blip>
          <a:stretch>
            <a:fillRect/>
          </a:stretch>
        </p:blipFill>
        <p:spPr>
          <a:xfrm>
            <a:off x="1479225" y="964050"/>
            <a:ext cx="5572600" cy="41794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2" name="Shape 72"/>
        <p:cNvGrpSpPr/>
        <p:nvPr/>
      </p:nvGrpSpPr>
      <p:grpSpPr>
        <a:xfrm>
          <a:off x="0" y="0"/>
          <a:ext cx="0" cy="0"/>
          <a:chOff x="0" y="0"/>
          <a:chExt cx="0" cy="0"/>
        </a:xfrm>
      </p:grpSpPr>
      <p:sp>
        <p:nvSpPr>
          <p:cNvPr id="73" name="Google Shape;73;p16"/>
          <p:cNvSpPr txBox="1"/>
          <p:nvPr>
            <p:ph type="title"/>
          </p:nvPr>
        </p:nvSpPr>
        <p:spPr>
          <a:xfrm>
            <a:off x="311700" y="445025"/>
            <a:ext cx="8520600" cy="572700"/>
          </a:xfrm>
          <a:prstGeom prst="rect">
            <a:avLst/>
          </a:prstGeom>
          <a:ln cap="flat" cmpd="sng" w="28575">
            <a:solidFill>
              <a:srgbClr val="FFFFFF"/>
            </a:solidFill>
            <a:prstDash val="solid"/>
            <a:round/>
            <a:headEnd len="sm" w="sm" type="none"/>
            <a:tailEnd len="sm" w="sm" type="none"/>
          </a:ln>
        </p:spPr>
        <p:txBody>
          <a:bodyPr anchorCtr="0" anchor="t" bIns="91425" lIns="91425" spcFirstLastPara="1" rIns="91425" wrap="square" tIns="91425">
            <a:noAutofit/>
          </a:bodyPr>
          <a:lstStyle/>
          <a:p>
            <a:pPr indent="0" lvl="0" marL="0">
              <a:spcBef>
                <a:spcPts val="0"/>
              </a:spcBef>
              <a:spcAft>
                <a:spcPts val="0"/>
              </a:spcAft>
              <a:buNone/>
            </a:pPr>
            <a:r>
              <a:rPr lang="en-GB"/>
              <a:t>Record Scene </a:t>
            </a:r>
            <a:endParaRPr/>
          </a:p>
        </p:txBody>
      </p:sp>
      <p:sp>
        <p:nvSpPr>
          <p:cNvPr id="74" name="Google Shape;74;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t/>
            </a:r>
            <a:endParaRPr/>
          </a:p>
        </p:txBody>
      </p:sp>
      <p:pic>
        <p:nvPicPr>
          <p:cNvPr descr=" " id="75" name="Google Shape;75;p16" title="Shaun of the Dead - Record Scene">
            <a:hlinkClick r:id="rId3"/>
          </p:cNvPr>
          <p:cNvPicPr preferRelativeResize="0"/>
          <p:nvPr/>
        </p:nvPicPr>
        <p:blipFill>
          <a:blip r:embed="rId4">
            <a:alphaModFix/>
          </a:blip>
          <a:stretch>
            <a:fillRect/>
          </a:stretch>
        </p:blipFill>
        <p:spPr>
          <a:xfrm>
            <a:off x="1630800" y="1152475"/>
            <a:ext cx="4913250" cy="36849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9" name="Shape 79"/>
        <p:cNvGrpSpPr/>
        <p:nvPr/>
      </p:nvGrpSpPr>
      <p:grpSpPr>
        <a:xfrm>
          <a:off x="0" y="0"/>
          <a:ext cx="0" cy="0"/>
          <a:chOff x="0" y="0"/>
          <a:chExt cx="0" cy="0"/>
        </a:xfrm>
      </p:grpSpPr>
      <p:sp>
        <p:nvSpPr>
          <p:cNvPr id="80" name="Google Shape;80;p17"/>
          <p:cNvSpPr txBox="1"/>
          <p:nvPr>
            <p:ph type="title"/>
          </p:nvPr>
        </p:nvSpPr>
        <p:spPr>
          <a:xfrm>
            <a:off x="311700" y="445025"/>
            <a:ext cx="8520600" cy="572700"/>
          </a:xfrm>
          <a:prstGeom prst="rect">
            <a:avLst/>
          </a:prstGeom>
          <a:ln cap="flat" cmpd="sng" w="28575">
            <a:solidFill>
              <a:srgbClr val="FFFFFF"/>
            </a:solidFill>
            <a:prstDash val="solid"/>
            <a:round/>
            <a:headEnd len="sm" w="sm" type="none"/>
            <a:tailEnd len="sm" w="sm" type="none"/>
          </a:ln>
        </p:spPr>
        <p:txBody>
          <a:bodyPr anchorCtr="0" anchor="t" bIns="91425" lIns="91425" spcFirstLastPara="1" rIns="91425" wrap="square" tIns="91425">
            <a:noAutofit/>
          </a:bodyPr>
          <a:lstStyle/>
          <a:p>
            <a:pPr indent="0" lvl="0" marL="0">
              <a:spcBef>
                <a:spcPts val="0"/>
              </a:spcBef>
              <a:spcAft>
                <a:spcPts val="0"/>
              </a:spcAft>
              <a:buNone/>
            </a:pPr>
            <a:r>
              <a:rPr lang="en-GB"/>
              <a:t>Ed’s  visual foreshadowing </a:t>
            </a:r>
            <a:endParaRPr/>
          </a:p>
        </p:txBody>
      </p:sp>
      <p:sp>
        <p:nvSpPr>
          <p:cNvPr id="81" name="Google Shape;81;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t/>
            </a:r>
            <a:endParaRPr/>
          </a:p>
        </p:txBody>
      </p:sp>
      <p:pic>
        <p:nvPicPr>
          <p:cNvPr descr="Ed giving some advice and trying his best to cheer Shaun up after Liz finishes him. Watch in HD." id="82" name="Google Shape;82;p17" title="Shaun Of The Dead - The Winchester Pub Scene - Ed: &quot;It's Not The End Of The World...&quot;">
            <a:hlinkClick r:id="rId3"/>
          </p:cNvPr>
          <p:cNvPicPr preferRelativeResize="0"/>
          <p:nvPr/>
        </p:nvPicPr>
        <p:blipFill>
          <a:blip r:embed="rId4">
            <a:alphaModFix/>
          </a:blip>
          <a:stretch>
            <a:fillRect/>
          </a:stretch>
        </p:blipFill>
        <p:spPr>
          <a:xfrm>
            <a:off x="2073050" y="1152475"/>
            <a:ext cx="4572000" cy="34290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6" name="Shape 86"/>
        <p:cNvGrpSpPr/>
        <p:nvPr/>
      </p:nvGrpSpPr>
      <p:grpSpPr>
        <a:xfrm>
          <a:off x="0" y="0"/>
          <a:ext cx="0" cy="0"/>
          <a:chOff x="0" y="0"/>
          <a:chExt cx="0" cy="0"/>
        </a:xfrm>
      </p:grpSpPr>
      <p:sp>
        <p:nvSpPr>
          <p:cNvPr id="87" name="Google Shape;87;p18"/>
          <p:cNvSpPr txBox="1"/>
          <p:nvPr>
            <p:ph type="title"/>
          </p:nvPr>
        </p:nvSpPr>
        <p:spPr>
          <a:xfrm>
            <a:off x="311700" y="445025"/>
            <a:ext cx="8520600" cy="572700"/>
          </a:xfrm>
          <a:prstGeom prst="rect">
            <a:avLst/>
          </a:prstGeom>
          <a:ln cap="flat" cmpd="sng" w="28575">
            <a:solidFill>
              <a:srgbClr val="FFFFFF"/>
            </a:solidFill>
            <a:prstDash val="solid"/>
            <a:round/>
            <a:headEnd len="sm" w="sm" type="none"/>
            <a:tailEnd len="sm" w="sm" type="none"/>
          </a:ln>
        </p:spPr>
        <p:txBody>
          <a:bodyPr anchorCtr="0" anchor="t" bIns="91425" lIns="91425" spcFirstLastPara="1" rIns="91425" wrap="square" tIns="91425">
            <a:noAutofit/>
          </a:bodyPr>
          <a:lstStyle/>
          <a:p>
            <a:pPr indent="0" lvl="0" marL="0" rtl="0">
              <a:spcBef>
                <a:spcPts val="0"/>
              </a:spcBef>
              <a:spcAft>
                <a:spcPts val="0"/>
              </a:spcAft>
              <a:buNone/>
            </a:pPr>
            <a:r>
              <a:rPr lang="en-GB"/>
              <a:t>Shaun and Ed walk back to their flat</a:t>
            </a:r>
            <a:endParaRPr/>
          </a:p>
        </p:txBody>
      </p:sp>
      <p:sp>
        <p:nvSpPr>
          <p:cNvPr id="88" name="Google Shape;88;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spcBef>
                <a:spcPts val="0"/>
              </a:spcBef>
              <a:spcAft>
                <a:spcPts val="1600"/>
              </a:spcAft>
              <a:buNone/>
            </a:pPr>
            <a:r>
              <a:t/>
            </a:r>
            <a:endParaRPr/>
          </a:p>
        </p:txBody>
      </p:sp>
      <p:pic>
        <p:nvPicPr>
          <p:cNvPr descr="White Lines song" id="89" name="Google Shape;89;p18" title="Shaun Of The Dead - Clip 2">
            <a:hlinkClick r:id="rId3"/>
          </p:cNvPr>
          <p:cNvPicPr preferRelativeResize="0"/>
          <p:nvPr/>
        </p:nvPicPr>
        <p:blipFill>
          <a:blip r:embed="rId4">
            <a:alphaModFix/>
          </a:blip>
          <a:stretch>
            <a:fillRect/>
          </a:stretch>
        </p:blipFill>
        <p:spPr>
          <a:xfrm>
            <a:off x="1827325" y="1152475"/>
            <a:ext cx="4572000" cy="34290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3" name="Shape 93"/>
        <p:cNvGrpSpPr/>
        <p:nvPr/>
      </p:nvGrpSpPr>
      <p:grpSpPr>
        <a:xfrm>
          <a:off x="0" y="0"/>
          <a:ext cx="0" cy="0"/>
          <a:chOff x="0" y="0"/>
          <a:chExt cx="0" cy="0"/>
        </a:xfrm>
      </p:grpSpPr>
      <p:sp>
        <p:nvSpPr>
          <p:cNvPr id="94" name="Google Shape;94;p19"/>
          <p:cNvSpPr txBox="1"/>
          <p:nvPr>
            <p:ph type="title"/>
          </p:nvPr>
        </p:nvSpPr>
        <p:spPr>
          <a:xfrm>
            <a:off x="311700" y="445025"/>
            <a:ext cx="8520600" cy="572700"/>
          </a:xfrm>
          <a:prstGeom prst="rect">
            <a:avLst/>
          </a:prstGeom>
          <a:ln cap="flat" cmpd="sng" w="28575">
            <a:solidFill>
              <a:srgbClr val="FFFFFF"/>
            </a:solidFill>
            <a:prstDash val="solid"/>
            <a:round/>
            <a:headEnd len="sm" w="sm" type="none"/>
            <a:tailEnd len="sm" w="sm" type="none"/>
          </a:ln>
        </p:spPr>
        <p:txBody>
          <a:bodyPr anchorCtr="0" anchor="t" bIns="91425" lIns="91425" spcFirstLastPara="1" rIns="91425" wrap="square" tIns="91425">
            <a:noAutofit/>
          </a:bodyPr>
          <a:lstStyle/>
          <a:p>
            <a:pPr indent="0" lvl="0" marL="0">
              <a:spcBef>
                <a:spcPts val="0"/>
              </a:spcBef>
              <a:spcAft>
                <a:spcPts val="0"/>
              </a:spcAft>
              <a:buNone/>
            </a:pPr>
            <a:r>
              <a:rPr lang="en-GB"/>
              <a:t>Shaun walks to the shops  #1</a:t>
            </a:r>
            <a:endParaRPr/>
          </a:p>
        </p:txBody>
      </p:sp>
      <p:sp>
        <p:nvSpPr>
          <p:cNvPr id="95" name="Google Shape;95;p1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t/>
            </a:r>
            <a:endParaRPr/>
          </a:p>
        </p:txBody>
      </p:sp>
      <p:pic>
        <p:nvPicPr>
          <p:cNvPr descr="The two scenes where Shaun walks to the shop and back. Spot the difference. &#10; &#10; &#10;I own nothing in this video, all copyright goes to the rightful creators." id="96" name="Google Shape;96;p19" title="Shaun walks to the shop">
            <a:hlinkClick r:id="rId3"/>
          </p:cNvPr>
          <p:cNvPicPr preferRelativeResize="0"/>
          <p:nvPr/>
        </p:nvPicPr>
        <p:blipFill>
          <a:blip r:embed="rId4">
            <a:alphaModFix/>
          </a:blip>
          <a:stretch>
            <a:fillRect/>
          </a:stretch>
        </p:blipFill>
        <p:spPr>
          <a:xfrm>
            <a:off x="1901050" y="1152475"/>
            <a:ext cx="5101650" cy="382625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0" name="Shape 100"/>
        <p:cNvGrpSpPr/>
        <p:nvPr/>
      </p:nvGrpSpPr>
      <p:grpSpPr>
        <a:xfrm>
          <a:off x="0" y="0"/>
          <a:ext cx="0" cy="0"/>
          <a:chOff x="0" y="0"/>
          <a:chExt cx="0" cy="0"/>
        </a:xfrm>
      </p:grpSpPr>
      <p:sp>
        <p:nvSpPr>
          <p:cNvPr id="101" name="Google Shape;101;p20"/>
          <p:cNvSpPr txBox="1"/>
          <p:nvPr>
            <p:ph type="title"/>
          </p:nvPr>
        </p:nvSpPr>
        <p:spPr>
          <a:xfrm>
            <a:off x="311700" y="445025"/>
            <a:ext cx="8520600" cy="572700"/>
          </a:xfrm>
          <a:prstGeom prst="rect">
            <a:avLst/>
          </a:prstGeom>
          <a:ln cap="flat" cmpd="sng" w="28575">
            <a:solidFill>
              <a:srgbClr val="FFFFFF"/>
            </a:solidFill>
            <a:prstDash val="solid"/>
            <a:round/>
            <a:headEnd len="sm" w="sm" type="none"/>
            <a:tailEnd len="sm" w="sm" type="none"/>
          </a:ln>
        </p:spPr>
        <p:txBody>
          <a:bodyPr anchorCtr="0" anchor="t" bIns="91425" lIns="91425" spcFirstLastPara="1" rIns="91425" wrap="square" tIns="91425">
            <a:noAutofit/>
          </a:bodyPr>
          <a:lstStyle/>
          <a:p>
            <a:pPr indent="0" lvl="0" marL="0" rtl="0">
              <a:spcBef>
                <a:spcPts val="0"/>
              </a:spcBef>
              <a:spcAft>
                <a:spcPts val="0"/>
              </a:spcAft>
              <a:buNone/>
            </a:pPr>
            <a:r>
              <a:rPr lang="en-GB"/>
              <a:t>Shaun walks to the shops  #2</a:t>
            </a:r>
            <a:endParaRPr/>
          </a:p>
        </p:txBody>
      </p:sp>
      <p:pic>
        <p:nvPicPr>
          <p:cNvPr descr="Watch SHAUN OF THE DEAD Clips: http://goo.gl/w1dAK&#10;Subscribe to TRAILERS: http://bit.ly/sxaw6h&#10;Subscribe to COMING SOON: http://bit.ly/H2vZUn&#10;Subscribe to ZOMBIE HANGOUT: http://bit.ly/1ywv674&#10;Like us on FACEBOOK: http://goo.gl/dHs73&#10;Follow us on TWITTER: http://bit.ly/1ghOWmt&#10;Shaun of the Dead - Zombie Clip 2/8 Oblivious to the Zombies (2004) Zombie Hangout&#10;&#10;Shaun doesn't have a very good day, so he decides to turn his life around by getting his ex to take him back, but he times it for right in the middle of what may be a zombie apocalypse... But for him, it's an opportunity to show everyone he knows how useful he is by saving them all. All he has to do is survive... And get his ex back." id="102" name="Google Shape;102;p20" title="Shaun of the Dead - Zombie Clip 2/8 Oblivious to the Zombies (2004) Zombie Hangout">
            <a:hlinkClick r:id="rId3"/>
          </p:cNvPr>
          <p:cNvPicPr preferRelativeResize="0"/>
          <p:nvPr/>
        </p:nvPicPr>
        <p:blipFill>
          <a:blip r:embed="rId4">
            <a:alphaModFix/>
          </a:blip>
          <a:stretch>
            <a:fillRect/>
          </a:stretch>
        </p:blipFill>
        <p:spPr>
          <a:xfrm>
            <a:off x="1937875" y="1145575"/>
            <a:ext cx="4572000" cy="34290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6" name="Shape 106"/>
        <p:cNvGrpSpPr/>
        <p:nvPr/>
      </p:nvGrpSpPr>
      <p:grpSpPr>
        <a:xfrm>
          <a:off x="0" y="0"/>
          <a:ext cx="0" cy="0"/>
          <a:chOff x="0" y="0"/>
          <a:chExt cx="0" cy="0"/>
        </a:xfrm>
      </p:grpSpPr>
      <p:sp>
        <p:nvSpPr>
          <p:cNvPr id="107" name="Google Shape;107;p21"/>
          <p:cNvSpPr txBox="1"/>
          <p:nvPr>
            <p:ph type="title"/>
          </p:nvPr>
        </p:nvSpPr>
        <p:spPr>
          <a:xfrm>
            <a:off x="311700" y="445025"/>
            <a:ext cx="8520600" cy="572700"/>
          </a:xfrm>
          <a:prstGeom prst="rect">
            <a:avLst/>
          </a:prstGeom>
          <a:ln cap="flat" cmpd="sng" w="28575">
            <a:solidFill>
              <a:srgbClr val="FFFFFF"/>
            </a:solidFill>
            <a:prstDash val="solid"/>
            <a:round/>
            <a:headEnd len="sm" w="sm" type="none"/>
            <a:tailEnd len="sm" w="sm" type="none"/>
          </a:ln>
        </p:spPr>
        <p:txBody>
          <a:bodyPr anchorCtr="0" anchor="t" bIns="91425" lIns="91425" spcFirstLastPara="1" rIns="91425" wrap="square" tIns="91425">
            <a:noAutofit/>
          </a:bodyPr>
          <a:lstStyle/>
          <a:p>
            <a:pPr indent="0" lvl="0" marL="0" rtl="0">
              <a:spcBef>
                <a:spcPts val="0"/>
              </a:spcBef>
              <a:spcAft>
                <a:spcPts val="0"/>
              </a:spcAft>
              <a:buNone/>
            </a:pPr>
            <a:r>
              <a:rPr lang="en-GB"/>
              <a:t>News Headlines </a:t>
            </a:r>
            <a:endParaRPr/>
          </a:p>
        </p:txBody>
      </p:sp>
      <p:pic>
        <p:nvPicPr>
          <p:cNvPr descr="scene from shaun of the dead" id="108" name="Google Shape;108;p21" title="Shaun of the dead - Tv scene">
            <a:hlinkClick r:id="rId3"/>
          </p:cNvPr>
          <p:cNvPicPr preferRelativeResize="0"/>
          <p:nvPr/>
        </p:nvPicPr>
        <p:blipFill>
          <a:blip r:embed="rId4">
            <a:alphaModFix/>
          </a:blip>
          <a:stretch>
            <a:fillRect/>
          </a:stretch>
        </p:blipFill>
        <p:spPr>
          <a:xfrm>
            <a:off x="2175400" y="1252050"/>
            <a:ext cx="4572000" cy="34290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