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01"/>
    <p:restoredTop sz="94702"/>
  </p:normalViewPr>
  <p:slideViewPr>
    <p:cSldViewPr snapToGrid="0" snapToObjects="1">
      <p:cViewPr varScale="1">
        <p:scale>
          <a:sx n="57" d="100"/>
          <a:sy n="57" d="100"/>
        </p:scale>
        <p:origin x="168" y="1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69B9-0553-6843-9B32-B22094BB7134}" type="datetimeFigureOut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66E4-52EA-2040-8D13-9878887F4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52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69B9-0553-6843-9B32-B22094BB7134}" type="datetimeFigureOut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66E4-52EA-2040-8D13-9878887F4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4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69B9-0553-6843-9B32-B22094BB7134}" type="datetimeFigureOut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66E4-52EA-2040-8D13-9878887F4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6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69B9-0553-6843-9B32-B22094BB7134}" type="datetimeFigureOut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66E4-52EA-2040-8D13-9878887F4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0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69B9-0553-6843-9B32-B22094BB7134}" type="datetimeFigureOut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66E4-52EA-2040-8D13-9878887F4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61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69B9-0553-6843-9B32-B22094BB7134}" type="datetimeFigureOut">
              <a:rPr lang="en-US" smtClean="0"/>
              <a:t>11/8/18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66E4-52EA-2040-8D13-9878887F4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81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69B9-0553-6843-9B32-B22094BB7134}" type="datetimeFigureOut">
              <a:rPr lang="en-US" smtClean="0"/>
              <a:t>11/8/18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66E4-52EA-2040-8D13-9878887F4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69B9-0553-6843-9B32-B22094BB7134}" type="datetimeFigureOut">
              <a:rPr lang="en-US" smtClean="0"/>
              <a:t>11/8/18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66E4-52EA-2040-8D13-9878887F4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69B9-0553-6843-9B32-B22094BB7134}" type="datetimeFigureOut">
              <a:rPr lang="en-US" smtClean="0"/>
              <a:t>11/8/18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66E4-52EA-2040-8D13-9878887F4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1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69B9-0553-6843-9B32-B22094BB7134}" type="datetimeFigureOut">
              <a:rPr lang="en-US" smtClean="0"/>
              <a:t>11/8/18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66E4-52EA-2040-8D13-9878887F4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44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69B9-0553-6843-9B32-B22094BB7134}" type="datetimeFigureOut">
              <a:rPr lang="en-US" smtClean="0"/>
              <a:t>11/8/18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66E4-52EA-2040-8D13-9878887F4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9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569B9-0553-6843-9B32-B22094BB7134}" type="datetimeFigureOut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F66E4-52EA-2040-8D13-9878887F4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5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olumbian.gwu.edu/when-zombies-attack-undead-teach-students-about-capitalis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latimesblogs.latimes.com/jacketcopy/2011/06/simon-pegg-dawn-of-the-dead-zombiesn-popular-culture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use.jhu.edu/article/441682/summary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ilmtank.org/forum/forum/film-development/films/1482-shaun-of-the-dead-edgar-wright-2004-%C2%96-are-we-willing-to-chang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ft.ucla.edu/mediascape/blog/then-nothing-changed-on-the-zombie-genre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thedailybeast.com/simon-pegg-big-mouth-strikes-aga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Additonal</a:t>
            </a:r>
            <a:r>
              <a:rPr lang="en-US" dirty="0" smtClean="0"/>
              <a:t> Reading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Capitalism and Shaun of the Dead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361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When </a:t>
            </a:r>
            <a:r>
              <a:rPr lang="en-US" dirty="0"/>
              <a:t>Zombies Attack: The Undead Teach Students About Capitalism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https://columbian.gwu.edu/when-zombies-attack-undead-teach-students-about-capitalism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195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Simon </a:t>
            </a:r>
            <a:r>
              <a:rPr lang="en-US" dirty="0" err="1"/>
              <a:t>Pegg</a:t>
            </a:r>
            <a:r>
              <a:rPr lang="en-US" dirty="0"/>
              <a:t> riffs on 'Dawn of the Dead,' zombie consumers and popular culture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https://latimesblogs.latimes.com/jacketcopy/2011/06/simon-pegg-dawn-of-the-dead-zombiesn-popular-culture.html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 Infection</a:t>
            </a:r>
            <a:r>
              <a:rPr lang="en-US" b="1" dirty="0"/>
              <a:t>, Media, and Capitalism: From Early Modern Plagues to Postmodern Zombies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https://muse.jhu.edu/article/441682/summary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866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4. Shaun </a:t>
            </a:r>
            <a:r>
              <a:rPr lang="en-US" b="1" dirty="0"/>
              <a:t>of the Dead (Edgar Wright, 2004) – Are we willing to change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http://filmtank.org/forum/forum/film-development/films/1482-shaun-of-the-dead-edgar-wright-2004-%C2%96-are-we-willing-to-change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805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5. Then </a:t>
            </a:r>
            <a:r>
              <a:rPr lang="en-US" b="1" dirty="0"/>
              <a:t>[Nothing] Changed: On The Zombie </a:t>
            </a:r>
            <a:r>
              <a:rPr lang="en-US" b="1" dirty="0" smtClean="0"/>
              <a:t>Genre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http://www.tft.ucla.edu/mediascape/blog/then-nothing-changed-on-the-zombie-genre/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748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6. Simon </a:t>
            </a:r>
            <a:r>
              <a:rPr lang="en-US" i="1" dirty="0" err="1"/>
              <a:t>Pegg</a:t>
            </a:r>
            <a:r>
              <a:rPr lang="en-US" i="1" dirty="0"/>
              <a:t>: ‘Big Mouth Strikes Again’</a:t>
            </a:r>
            <a:br>
              <a:rPr lang="en-US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https://www.thedailybeast.com/simon-pegg-big-mouth-strikes-again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340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115</Words>
  <Application>Microsoft Macintosh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Additonal Reading</vt:lpstr>
      <vt:lpstr>1. When Zombies Attack: The Undead Teach Students About Capitalism </vt:lpstr>
      <vt:lpstr>2. Simon Pegg riffs on 'Dawn of the Dead,' zombie consumers and popular culture </vt:lpstr>
      <vt:lpstr>3. Infection, Media, and Capitalism: From Early Modern Plagues to Postmodern Zombies</vt:lpstr>
      <vt:lpstr>4. Shaun of the Dead (Edgar Wright, 2004) – Are we willing to change?</vt:lpstr>
      <vt:lpstr>5. Then [Nothing] Changed: On The Zombie Genre</vt:lpstr>
      <vt:lpstr>6. Simon Pegg: ‘Big Mouth Strikes Again’ 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Additonal Reading</dc:title>
  <dc:creator>Microsoft Office User</dc:creator>
  <cp:lastModifiedBy>Microsoft Office User</cp:lastModifiedBy>
  <cp:revision>1</cp:revision>
  <dcterms:created xsi:type="dcterms:W3CDTF">2018-11-08T12:37:00Z</dcterms:created>
  <dcterms:modified xsi:type="dcterms:W3CDTF">2018-11-08T12:42:11Z</dcterms:modified>
</cp:coreProperties>
</file>