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89"/>
    <p:restoredTop sz="94674"/>
  </p:normalViewPr>
  <p:slideViewPr>
    <p:cSldViewPr snapToGrid="0" snapToObjects="1">
      <p:cViewPr>
        <p:scale>
          <a:sx n="53" d="100"/>
          <a:sy n="53" d="100"/>
        </p:scale>
        <p:origin x="488" y="1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1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5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1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5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5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9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5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A938-6A51-5C46-B78C-B14701E5F6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A43D-1057-8D45-B0AB-6D0660F8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5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5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739" y="520690"/>
            <a:ext cx="1958004" cy="10964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3847" b="17167"/>
          <a:stretch/>
        </p:blipFill>
        <p:spPr>
          <a:xfrm>
            <a:off x="6908527" y="511723"/>
            <a:ext cx="2150435" cy="11112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729" y="608882"/>
            <a:ext cx="1530927" cy="10150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8401" t="5340" r="7999" b="19363"/>
          <a:stretch/>
        </p:blipFill>
        <p:spPr>
          <a:xfrm>
            <a:off x="443390" y="375439"/>
            <a:ext cx="2196662" cy="1481958"/>
          </a:xfrm>
          <a:prstGeom prst="rect">
            <a:avLst/>
          </a:prstGeom>
        </p:spPr>
      </p:pic>
      <p:sp useBgFill="1">
        <p:nvSpPr>
          <p:cNvPr id="9" name="Frame 8"/>
          <p:cNvSpPr/>
          <p:nvPr/>
        </p:nvSpPr>
        <p:spPr>
          <a:xfrm>
            <a:off x="-1" y="21266"/>
            <a:ext cx="3121423" cy="393404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Frame 9"/>
          <p:cNvSpPr/>
          <p:nvPr/>
        </p:nvSpPr>
        <p:spPr>
          <a:xfrm>
            <a:off x="3100160" y="4731489"/>
            <a:ext cx="4509657" cy="214777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Frame 10"/>
          <p:cNvSpPr/>
          <p:nvPr/>
        </p:nvSpPr>
        <p:spPr>
          <a:xfrm>
            <a:off x="7609818" y="4731489"/>
            <a:ext cx="4582182" cy="212651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Frame 11"/>
          <p:cNvSpPr/>
          <p:nvPr/>
        </p:nvSpPr>
        <p:spPr>
          <a:xfrm>
            <a:off x="9151087" y="0"/>
            <a:ext cx="3040913" cy="474185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3383" y="-42821"/>
            <a:ext cx="2438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Dizzee</a:t>
            </a:r>
            <a:r>
              <a:rPr lang="en-US" sz="3200" b="1" dirty="0" smtClean="0">
                <a:solidFill>
                  <a:srgbClr val="7030A0"/>
                </a:solidFill>
              </a:rPr>
              <a:t> Rascal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84308" y="6107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Mise</a:t>
            </a:r>
            <a:r>
              <a:rPr lang="en-US" dirty="0" smtClean="0"/>
              <a:t>-</a:t>
            </a:r>
            <a:r>
              <a:rPr lang="en-US" dirty="0" err="1" smtClean="0"/>
              <a:t>en</a:t>
            </a:r>
            <a:r>
              <a:rPr lang="en-US" dirty="0" smtClean="0"/>
              <a:t>-Scene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97340" y="4656795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Editing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63501" y="4679402"/>
            <a:ext cx="1726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Cinematography</a:t>
            </a:r>
            <a:endParaRPr lang="en-US"/>
          </a:p>
        </p:txBody>
      </p:sp>
      <p:sp useBgFill="1">
        <p:nvSpPr>
          <p:cNvPr id="17" name="Frame 16"/>
          <p:cNvSpPr/>
          <p:nvPr/>
        </p:nvSpPr>
        <p:spPr>
          <a:xfrm>
            <a:off x="3100161" y="2803657"/>
            <a:ext cx="6050926" cy="193819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9391" y="275157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Sound</a:t>
            </a:r>
            <a:endParaRPr lang="en-US"/>
          </a:p>
        </p:txBody>
      </p:sp>
      <p:sp useBgFill="1">
        <p:nvSpPr>
          <p:cNvPr id="19" name="Frame 18"/>
          <p:cNvSpPr/>
          <p:nvPr/>
        </p:nvSpPr>
        <p:spPr>
          <a:xfrm>
            <a:off x="-13277" y="3934047"/>
            <a:ext cx="3113435" cy="292395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969" y="3955313"/>
            <a:ext cx="17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Representations</a:t>
            </a:r>
            <a:endParaRPr lang="en-US"/>
          </a:p>
        </p:txBody>
      </p:sp>
      <p:sp useBgFill="1">
        <p:nvSpPr>
          <p:cNvPr id="21" name="Frame 20"/>
          <p:cNvSpPr/>
          <p:nvPr/>
        </p:nvSpPr>
        <p:spPr>
          <a:xfrm>
            <a:off x="3121422" y="1617173"/>
            <a:ext cx="6050926" cy="11932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87" y="1722963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6706" y="64900"/>
            <a:ext cx="195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Audience Positions</a:t>
            </a: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33481" y="4309486"/>
            <a:ext cx="0" cy="219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338400" y="5406909"/>
            <a:ext cx="240245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52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7192</TotalTime>
  <Words>11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cp:lastPrinted>2018-11-07T12:38:12Z</cp:lastPrinted>
  <dcterms:created xsi:type="dcterms:W3CDTF">2018-11-07T12:16:56Z</dcterms:created>
  <dcterms:modified xsi:type="dcterms:W3CDTF">2018-11-12T12:09:40Z</dcterms:modified>
</cp:coreProperties>
</file>